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733"/>
  </p:normalViewPr>
  <p:slideViewPr>
    <p:cSldViewPr snapToGrid="0">
      <p:cViewPr varScale="1">
        <p:scale>
          <a:sx n="104" d="100"/>
          <a:sy n="104" d="100"/>
        </p:scale>
        <p:origin x="8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6E5F2A-4B1F-4C96-9077-3ABE702E13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68DD7A-DC56-8D7B-C894-8864903DAE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4E8C70-5769-4235-4C12-6BFD5B689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E22AE6-C44D-1637-C43E-606D9B3BD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D464F9-40D5-570E-CAD0-AC0698B05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660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B9002A-A466-8616-F340-43DC9CA61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6CA79E-099A-6DBE-EFD0-7B319196C4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173F2E-2A32-C038-8DC4-DD637EAE0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D9467C-7B88-DB41-2FD8-149FA5E94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BED0CE-B65D-D0A6-2CB9-9AD491AE1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52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7F579D-87BB-E7C4-53E2-C74357BC9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BAAF0A7-65E6-DFF4-862A-B92729773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B7F3DC-867F-6B73-3155-45725541E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C2378B-CD65-F169-A81A-EC50F2840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692475-4B47-E760-DFC4-BE135978B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493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0F2D04-9DAE-55EC-8676-BE881C37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9B727E-E70D-3D13-7E73-D072196DCE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817350-DAE7-839E-BB16-394292D2B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F496ED-A802-AFD4-7B23-13FC0C132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E4D808-EF3C-0AD8-60FD-76DB5C10E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F4D4FA-9818-F53D-A61C-FA0AABA9B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180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B67228-8572-B939-1345-0EB13B57E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70144C-0421-7E09-B873-0C005D6E8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B993384-E5D4-7396-93F6-A837F0B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4EA28C2-EDCA-032B-959F-04B4CF871D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EDE5974-79DC-F6BA-A9E6-C9E65CB275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BBA7443-64CF-F4D1-11F7-C95C3453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D66021C-99CB-ACF4-C14A-E6EC0376A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50BE6EE-59FC-154A-DF34-BD44124B4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147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A52FD-A7C9-53A6-EC59-7243A9E93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8378444-9F34-AA84-163D-8A80AE2AB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4C80AAE-AA2D-0807-4560-47422062D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1EFB39-F996-CFE2-9FC5-246106F9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16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E10E1C8-D0E1-16C9-5D43-E3260A17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8F92125-916C-C158-3A88-3334027CF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11366BC-6619-0C2D-5B6B-45578A2F7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7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98F09E-748A-6375-77F5-36BA23379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741E6D-2E53-6742-24A9-1E2652E1B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EE3D433-E4AC-F590-F5D9-8539C94D88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97E4C3-0FD3-525F-A981-96D0F373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27F610-AB94-0993-E0D7-088257E2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6DBAB4-E9E4-14FF-F1A0-CECE76D85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608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1C06E0-0C5F-D8DB-E243-A829EC824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F12D602-9262-8A41-2D78-679B953A71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04F32A-43FE-5E89-B8D4-779F275006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FE074E3-30A6-9328-B1D7-F66B08789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F2555C8-6AA0-47BA-2FCD-1C1EE7795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E633A82-5380-B62A-7D58-2048C5599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860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3F496A-21F2-BB2A-3E41-3360D77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C49CF0-3487-2402-BBB9-B402503C6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09DDFB-4A16-0277-3DFA-9632A3E08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84905A-6347-8F4A-7F12-B7D40858F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090363-9447-AEC2-4F7A-9C0A15B3B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852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21C8CEA-E19B-784B-33F4-181E662DBB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7D33CEA-FF1F-B73F-F16F-A519D757E1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C01743-8999-244A-B130-18142FFBE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FD28B6-7219-5E97-5CCF-3006ED865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444C3C-58CB-901E-31A4-63042E6A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163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8D5EB-DC0D-63C4-969F-7291B1DE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05AC02-CE5C-D63C-D728-89A6DD8CC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94807C-3DDC-F7ED-33F4-BAEC729FB2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3FB52-2275-0D4D-A7FD-DF4A742721B1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79F052-128B-4746-8293-7FBBA3889A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242EE2-D4E4-F79B-4B1F-85D5F86ECF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623D7-1673-4244-B20B-5FAB5B9963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2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2A8BE6-B75E-3449-2C3A-4E9F14B747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24A3CDA-D0FF-E9BE-1360-EB57B56C6A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C38B62-5646-C21D-31AE-C9048650F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919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DDD221-1B45-3FC1-D41D-EBAFF6FCC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D53D14-07E3-1EA4-008C-CAD137A5A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379D4D-FB75-D95D-3255-DBAEB832C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897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C7FC56-A8A4-74EB-C187-D7F9D286B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D23B80-F129-E031-9B14-858EEF88A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A2110E-1623-68FE-0905-15CD66231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865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8655FC-240E-511E-A32D-AC588DD1B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26791F-32AF-B0D2-C3AD-2BA31CE70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A60398-3F8D-3774-FD18-E56A4841A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88B4D6-B900-F543-B4D6-9D9061678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C0834A-31E9-2DD9-C19A-E2B93906E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825745-4890-B8C1-3D17-C51A57A7A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866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AEB343-4395-84E3-600F-F9C1B6BBC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EFEC1D-B2B0-6C95-7685-8075D5EB5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BB7637-F97B-49D9-7D1A-CA987687A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8A61FC-4B0F-CB34-C5A9-1D870924C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0432C3-8C9A-60DE-F26F-F4B8DE0E9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A31F20-B8E4-4343-59FB-01EDEE8EC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338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Виталий</dc:creator>
  <cp:lastModifiedBy>Виталий</cp:lastModifiedBy>
  <cp:revision>1</cp:revision>
  <dcterms:created xsi:type="dcterms:W3CDTF">2026-04-14T17:54:35Z</dcterms:created>
  <dcterms:modified xsi:type="dcterms:W3CDTF">2026-04-14T18:00:15Z</dcterms:modified>
</cp:coreProperties>
</file>